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notesSlides/notesSlide11.xml" ContentType="application/vnd.openxmlformats-officedocument.presentationml.notesSlide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91" r:id="rId16"/>
    <p:sldId id="16602689" r:id="rId17"/>
    <p:sldId id="16602690" r:id="rId18"/>
    <p:sldId id="318" r:id="rId19"/>
    <p:sldId id="299" r:id="rId20"/>
    <p:sldId id="328" r:id="rId21"/>
    <p:sldId id="284" r:id="rId22"/>
    <p:sldId id="294" r:id="rId23"/>
    <p:sldId id="279" r:id="rId24"/>
  </p:sldIdLst>
  <p:sldSz cx="12192000" cy="6858000"/>
  <p:notesSz cx="7104063" cy="10234613"/>
  <p:embeddedFontLst>
    <p:embeddedFont>
      <p:font typeface="阿里巴巴普惠体 B" panose="00020600040101010101" pitchFamily="18" charset="-122"/>
      <p:bold r:id="rId27"/>
    </p:embeddedFont>
    <p:embeddedFont>
      <p:font typeface="阿里巴巴普惠体 R" panose="00020600040101010101" pitchFamily="18" charset="-122"/>
      <p:regular r:id="rId28"/>
    </p:embeddedFont>
    <p:embeddedFont>
      <p:font typeface="汉仪雅酷黑W" panose="02010600030101010101" charset="-122"/>
      <p:regular r:id="rId29"/>
    </p:embeddedFont>
    <p:embeddedFont>
      <p:font typeface="汉仪正圆 55简" panose="00020600040101010101" charset="-122"/>
      <p:regular r:id="rId30"/>
    </p:embeddedFont>
    <p:embeddedFont>
      <p:font typeface="Cascadia Mono SemiBold" panose="020B0609020000020004" pitchFamily="49" charset="0"/>
      <p:bold r:id="rId31"/>
      <p:boldItalic r:id="rId32"/>
    </p:embeddedFont>
    <p:embeddedFont>
      <p:font typeface="DingTalk Sans" panose="00020600040101000101" pitchFamily="18" charset="0"/>
      <p:regular r:id="rId33"/>
    </p:embeddedFont>
    <p:embeddedFont>
      <p:font typeface="HarmonyOS Sans SC" panose="00000500000000000000" pitchFamily="2" charset="-122"/>
      <p:regular r:id="rId34"/>
      <p:bold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钉钉进步体" panose="00020600040101010101" pitchFamily="18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94" d="100"/>
          <a:sy n="94" d="100"/>
        </p:scale>
        <p:origin x="69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2025/10/6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此页</a:t>
            </a:r>
            <a:r>
              <a:rPr lang="en-US" altLang="zh-CN" dirty="0"/>
              <a:t>OK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51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34-1CAA-85A5-C37E-31C13682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54512-B5A4-71C0-A852-8623E290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06C65-D6CB-821D-5E21-48B900E2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58B-E0DB-6CE9-3F0D-A1A0BB2BC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33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</a:t>
            </a:r>
            <a:r>
              <a:rPr lang="en-US" altLang="zh-CN" dirty="0"/>
              <a:t>OK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726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g"/><Relationship Id="rId4" Type="http://schemas.openxmlformats.org/officeDocument/2006/relationships/image" Target="../media/image1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chart" Target="../charts/chart1.xml"/><Relationship Id="rId10" Type="http://schemas.openxmlformats.org/officeDocument/2006/relationships/image" Target="../media/image118.sv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3.png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Relationship Id="rId9" Type="http://schemas.openxmlformats.org/officeDocument/2006/relationships/image" Target="../media/image13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2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5DA9-8DC0-353B-FED3-A4DBE691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218E7A4-10C0-6719-98BA-95C8A8D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D2109D7-3AD2-CA7C-ACEB-07D8A4C22864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53ADA5-CA4E-9965-AEDA-B3910B65E6FD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808C6-998D-D793-A38F-7C9F21AC817E}"/>
              </a:ext>
            </a:extLst>
          </p:cNvPr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4F101F-3FAC-E4CA-E0D9-AD1D0EA371B2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00FA82-8583-F467-B905-204B18709E86}"/>
                </a:ext>
              </a:extLst>
            </p:cNvPr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C025EA-9695-DF79-DEE0-7EB790761E24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48F2A4-ECD0-2C42-2D5D-977F03B93EF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F9D89-7398-8824-5541-B5D62686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0BF94BD8-EB49-F5D5-E425-F7183872514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9742D04-3F7C-DBC6-CF81-A70C2B8A424B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AAB2-E27F-583D-A8BF-C6BD333C4B76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79827D-06AB-9342-B7C4-CA7985537E7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132ECC-CB21-61F3-4009-A703ACA75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C75E9-D75A-8CAD-7ACC-553A0C82FC38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C2C4CFB0-8A3D-1C13-FAC4-801331B1302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1618622E-C5AA-9F42-6F41-BB80DAD784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26EC5636-41DD-B597-9DBF-07F5BA4AC6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4CFEC3CA-07DE-421F-1028-63F8EFCE4A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624005-151B-5A15-05C8-F3C5595BE4DD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4F97CAA-0C9B-77BA-7437-D9C9F2D95F5A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655A44-69BC-938F-B8CD-7C2D420F831C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830DCA73-302E-9A27-EC10-39988C2D1D2F}"/>
              </a:ext>
            </a:extLst>
          </p:cNvPr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0E0909-6474-057D-21AA-4C5822CD7C79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C0E8F-6491-A797-D706-8C2D0F362256}"/>
              </a:ext>
            </a:extLst>
          </p:cNvPr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C52F9638-3BB8-DF3B-FE64-E2BEDA64A058}"/>
                </a:ext>
              </a:extLst>
            </p:cNvPr>
            <p:cNvSpPr/>
            <p:nvPr/>
          </p:nvSpPr>
          <p:spPr>
            <a:xfrm>
              <a:off x="5847" y="3526"/>
              <a:ext cx="204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Sa-Token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DDDACDA-8161-7182-A496-2CFF1210A07B}"/>
                </a:ext>
              </a:extLst>
            </p:cNvPr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D96982-514B-15A6-2E0F-A39B97794CE0}"/>
              </a:ext>
            </a:extLst>
          </p:cNvPr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611693D-BCFD-1CA5-A6F3-E9B9AD6D5BB1}"/>
                </a:ext>
              </a:extLst>
            </p:cNvPr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A6E2E69-A851-79D4-3192-77F3E7E81144}"/>
                </a:ext>
              </a:extLst>
            </p:cNvPr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4A486C7-17A7-B036-B777-56FD35818A45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7E948E-CDB6-8CC1-7550-44D679D0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59" y="1184915"/>
            <a:ext cx="432124" cy="4321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0DD91-1DCE-FC68-ABDE-1CF6B897F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660" y="1175046"/>
            <a:ext cx="409422" cy="409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70C4A7-FC1C-BA3C-D4E2-131F5ADB9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88" y="3661472"/>
            <a:ext cx="410400" cy="410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BCA91DB-C106-20AF-B5D8-D534DF985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625" y="3609711"/>
            <a:ext cx="4032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847318" y="1947782"/>
            <a:ext cx="12050497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中国国际大学生创新大赛全国银奖团队技术人员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蓝桥杯全国软件和信息技术专业人才大赛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全国大学生服务外包创新创业大赛全国三等奖（独立个人）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浙江省挑战杯大学生课外学术科技作品竞赛金奖团队技术人员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3" y="3126412"/>
            <a:ext cx="9144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882744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89133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892567" y="4129114"/>
            <a:ext cx="11609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浙江省省政府奖学金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作为发明人获得一项授权发明专利：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2015564" y="3155914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4F8ED-18A6-9124-896D-A708609A952E}"/>
              </a:ext>
            </a:extLst>
          </p:cNvPr>
          <p:cNvSpPr txBox="1"/>
          <p:nvPr/>
        </p:nvSpPr>
        <p:spPr>
          <a:xfrm>
            <a:off x="7342317" y="1939979"/>
            <a:ext cx="6179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现拥有三项独立软件著作权：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飞思视卫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视频会议人像检测软件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A669AF-F635-670E-CB93-4790BC0CA46C}"/>
              </a:ext>
            </a:extLst>
          </p:cNvPr>
          <p:cNvSpPr txBox="1"/>
          <p:nvPr/>
        </p:nvSpPr>
        <p:spPr>
          <a:xfrm rot="20467098">
            <a:off x="7050442" y="3318227"/>
            <a:ext cx="88095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计算机科学与技术专业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3" y="114036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前端开发工程师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5" y="115823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后端开发工程师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小沈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2423</TotalTime>
  <Words>3799</Words>
  <Application>Microsoft Office PowerPoint</Application>
  <PresentationFormat>宽屏</PresentationFormat>
  <Paragraphs>461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汉仪正圆 55简</vt:lpstr>
      <vt:lpstr>Arial</vt:lpstr>
      <vt:lpstr>微软雅黑</vt:lpstr>
      <vt:lpstr>DingTalk Sans</vt:lpstr>
      <vt:lpstr>Calibri</vt:lpstr>
      <vt:lpstr>汉仪雅酷黑W</vt:lpstr>
      <vt:lpstr>阿里巴巴普惠体 R</vt:lpstr>
      <vt:lpstr>阿里巴巴普惠体 B</vt:lpstr>
      <vt:lpstr>Wingdings</vt:lpstr>
      <vt:lpstr>Times New Roman</vt:lpstr>
      <vt:lpstr>钉钉进步体</vt:lpstr>
      <vt:lpstr>Cascadia Mono SemiBold</vt:lpstr>
      <vt:lpstr>等线</vt:lpstr>
      <vt:lpstr>HarmonyOS Sans SC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353</cp:revision>
  <dcterms:created xsi:type="dcterms:W3CDTF">2022-04-26T03:15:00Z</dcterms:created>
  <dcterms:modified xsi:type="dcterms:W3CDTF">2025-10-05T18:32:56Z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